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395E-1617-4F29-8953-93215D7F2BC6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E7A-C7FB-4382-BF99-59161018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33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395E-1617-4F29-8953-93215D7F2BC6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E7A-C7FB-4382-BF99-59161018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2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395E-1617-4F29-8953-93215D7F2BC6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E7A-C7FB-4382-BF99-59161018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19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395E-1617-4F29-8953-93215D7F2BC6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E7A-C7FB-4382-BF99-59161018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58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395E-1617-4F29-8953-93215D7F2BC6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E7A-C7FB-4382-BF99-59161018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93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395E-1617-4F29-8953-93215D7F2BC6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E7A-C7FB-4382-BF99-59161018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2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395E-1617-4F29-8953-93215D7F2BC6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E7A-C7FB-4382-BF99-59161018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58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395E-1617-4F29-8953-93215D7F2BC6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E7A-C7FB-4382-BF99-59161018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40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395E-1617-4F29-8953-93215D7F2BC6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E7A-C7FB-4382-BF99-59161018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68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395E-1617-4F29-8953-93215D7F2BC6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E7A-C7FB-4382-BF99-59161018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10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395E-1617-4F29-8953-93215D7F2BC6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E7A-C7FB-4382-BF99-59161018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0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6395E-1617-4F29-8953-93215D7F2BC6}" type="datetimeFigureOut">
              <a:rPr lang="zh-TW" altLang="en-US" smtClean="0"/>
              <a:t>2023/8/18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A0E7A-C7FB-4382-BF99-59161018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540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5398368" cy="1470025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latin typeface="華康超圓體(P)" pitchFamily="34" charset="-120"/>
                <a:ea typeface="華康超圓體(P)" pitchFamily="34" charset="-120"/>
              </a:rPr>
              <a:t>交通安全週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5536704" cy="1152128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chemeClr val="accent2"/>
                </a:solidFill>
                <a:latin typeface="華康超圓體(P)" pitchFamily="34" charset="-120"/>
                <a:ea typeface="華康超圓體(P)" pitchFamily="34" charset="-120"/>
              </a:rPr>
              <a:t>路口停讓行</a:t>
            </a:r>
            <a:endParaRPr lang="zh-TW" altLang="en-US" sz="6600" dirty="0">
              <a:solidFill>
                <a:schemeClr val="accent2"/>
              </a:solidFill>
              <a:latin typeface="華康超圓體(P)" pitchFamily="34" charset="-120"/>
              <a:ea typeface="華康超圓體(P)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74" y="1196752"/>
            <a:ext cx="2818101" cy="214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87" y="3645024"/>
            <a:ext cx="2869960" cy="215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35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5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8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0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6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8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1" y="0"/>
            <a:ext cx="5016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4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6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1389</TotalTime>
  <Words>6</Words>
  <Application>Microsoft Office PowerPoint</Application>
  <PresentationFormat>如螢幕大小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華康超圓體(P)</vt:lpstr>
      <vt:lpstr>新細明體</vt:lpstr>
      <vt:lpstr>Arial</vt:lpstr>
      <vt:lpstr>Calibri</vt:lpstr>
      <vt:lpstr>Office 佈景主題</vt:lpstr>
      <vt:lpstr>交通安全週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交通安全週</dc:title>
  <dc:creator>訓育組長</dc:creator>
  <cp:lastModifiedBy>User</cp:lastModifiedBy>
  <cp:revision>4</cp:revision>
  <dcterms:created xsi:type="dcterms:W3CDTF">2020-09-03T08:31:26Z</dcterms:created>
  <dcterms:modified xsi:type="dcterms:W3CDTF">2023-08-18T07:03:05Z</dcterms:modified>
</cp:coreProperties>
</file>